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4" r:id="rId5"/>
    <p:sldId id="275" r:id="rId6"/>
    <p:sldId id="267" r:id="rId7"/>
    <p:sldId id="261" r:id="rId8"/>
  </p:sldIdLst>
  <p:sldSz cx="9144000" cy="6858000" type="screen4x3"/>
  <p:notesSz cx="6858000" cy="9144000"/>
  <p:photoAlbum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1382-E83C-485D-9846-B7CC68A5BF69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902BD-837D-4E06-9162-3223FFB1E3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250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1028-186F-4AB4-B66B-A3055D2F8381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BB211-F17F-4684-9261-1097448B13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967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5A35-11F9-40D9-8107-E0CA1C1D3C4A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0268F-1FD3-4F12-A170-DE07A8E895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786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146B-0DA6-44FA-B6D1-256365D81087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CDB37-A856-4E49-B9DA-FAD1990060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35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03FE-AD86-4294-A003-7F80D4FFF192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21DB3-C14C-4BFF-A44A-D6094C3EB8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990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E335-D889-437C-BC52-FA9C892B5180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58724-F6C4-4FA5-AF90-6367601A3C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46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664B-0BFF-4BEE-9A1B-4672D1C93478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C4B53-D1BB-4D59-ABE7-F597FBC53D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085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69C0-1FAD-433C-9A75-5B2E936C6FC8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68482-8788-47A5-B496-F3825CEC67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711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AFC9-AF56-4FEB-9AE5-A53CB5FF290D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FDD79-09CA-497F-84A6-FD4CC7AAFC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522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728F-C931-40A7-A67E-89F1FB3C5B52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26B8-9F1A-410B-8CB6-8705D4AD77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683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DE68-9BBB-4487-96C7-CB8A117831FD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CF2AD-391B-4C24-83F2-D656BFCD6C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574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E799A-5DFC-4254-96C1-F249D1AE8CF3}" type="datetimeFigureOut">
              <a:rPr lang="de-DE"/>
              <a:pPr>
                <a:defRPr/>
              </a:pPr>
              <a:t>07.05.2015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5D3B005-CEB0-4574-8B75-A4EDDEBD2BB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" descr="P1100939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hteck 2"/>
          <p:cNvSpPr>
            <a:spLocks noChangeArrowheads="1"/>
          </p:cNvSpPr>
          <p:nvPr/>
        </p:nvSpPr>
        <p:spPr bwMode="auto">
          <a:xfrm>
            <a:off x="3643313" y="642938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 – Zuhören ist dran</a:t>
            </a:r>
            <a:endParaRPr lang="de-DE" altLang="de-DE" sz="2800" dirty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Grafik 1" descr="logo_nah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8"/>
            <a:ext cx="1066800" cy="1066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5304"/>
            <a:ext cx="520106" cy="564686"/>
          </a:xfrm>
          <a:prstGeom prst="rect">
            <a:avLst/>
          </a:prstGeom>
          <a:effectLst>
            <a:outerShdw blurRad="38100" sx="112000" sy="112000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 descr="P1100929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hteck 2"/>
          <p:cNvSpPr>
            <a:spLocks noChangeArrowheads="1"/>
          </p:cNvSpPr>
          <p:nvPr/>
        </p:nvSpPr>
        <p:spPr bwMode="auto">
          <a:xfrm>
            <a:off x="3643313" y="642938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 – Beten ist dran</a:t>
            </a:r>
            <a:endParaRPr lang="de-DE" altLang="de-DE" sz="2800" dirty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3076" name="Grafik 1" descr="logo_nah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8"/>
            <a:ext cx="1066800" cy="1066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5304"/>
            <a:ext cx="520106" cy="564686"/>
          </a:xfrm>
          <a:prstGeom prst="rect">
            <a:avLst/>
          </a:prstGeom>
          <a:effectLst>
            <a:outerShdw blurRad="38100" sx="112000" sy="112000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P110092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2"/>
          <p:cNvSpPr>
            <a:spLocks noChangeArrowheads="1"/>
          </p:cNvSpPr>
          <p:nvPr/>
        </p:nvSpPr>
        <p:spPr bwMode="auto">
          <a:xfrm>
            <a:off x="3643313" y="642938"/>
            <a:ext cx="3640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 – Vertrauen ist dran</a:t>
            </a:r>
            <a:endParaRPr lang="de-DE" altLang="de-DE" sz="2800" dirty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4100" name="Grafik 1" descr="logo_nah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8"/>
            <a:ext cx="1066800" cy="1066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5304"/>
            <a:ext cx="520106" cy="564686"/>
          </a:xfrm>
          <a:prstGeom prst="rect">
            <a:avLst/>
          </a:prstGeom>
          <a:effectLst>
            <a:outerShdw blurRad="38100" sx="112000" sy="112000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IMG_014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2"/>
          <p:cNvSpPr>
            <a:spLocks noChangeArrowheads="1"/>
          </p:cNvSpPr>
          <p:nvPr/>
        </p:nvSpPr>
        <p:spPr bwMode="auto">
          <a:xfrm>
            <a:off x="3643313" y="64293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/>
              <a:t> </a:t>
            </a:r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– Ermutigung ist dran</a:t>
            </a:r>
            <a:endParaRPr lang="de-DE" altLang="de-DE" sz="2800" dirty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5124" name="Grafik 1" descr="logo_nah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8"/>
            <a:ext cx="1066800" cy="1066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5304"/>
            <a:ext cx="520106" cy="564686"/>
          </a:xfrm>
          <a:prstGeom prst="rect">
            <a:avLst/>
          </a:prstGeom>
          <a:effectLst>
            <a:outerShdw blurRad="38100" sx="112000" sy="112000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IMG_014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hteck 2"/>
          <p:cNvSpPr>
            <a:spLocks noChangeArrowheads="1"/>
          </p:cNvSpPr>
          <p:nvPr/>
        </p:nvSpPr>
        <p:spPr bwMode="auto">
          <a:xfrm>
            <a:off x="2928938" y="500063"/>
            <a:ext cx="4367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800" b="1" dirty="0"/>
              <a:t> </a:t>
            </a:r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– gemeinsam Anpacken</a:t>
            </a:r>
          </a:p>
          <a:p>
            <a:pPr algn="ctr" eaLnBrk="1" hangingPunct="1"/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 ist dran</a:t>
            </a:r>
            <a:endParaRPr lang="de-DE" altLang="de-DE" sz="2800" dirty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6148" name="Grafik 1" descr="logo_nah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1066800" cy="1066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5304"/>
            <a:ext cx="520106" cy="564686"/>
          </a:xfrm>
          <a:prstGeom prst="rect">
            <a:avLst/>
          </a:prstGeom>
          <a:effectLst>
            <a:outerShdw blurRad="38100" sx="112000" sy="112000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IMG_0159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hteck 2"/>
          <p:cNvSpPr>
            <a:spLocks noChangeArrowheads="1"/>
          </p:cNvSpPr>
          <p:nvPr/>
        </p:nvSpPr>
        <p:spPr bwMode="auto">
          <a:xfrm>
            <a:off x="3643313" y="428625"/>
            <a:ext cx="4019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 – Konfliktbewältigung</a:t>
            </a:r>
          </a:p>
          <a:p>
            <a:pPr algn="ctr" eaLnBrk="1" hangingPunct="1"/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 ist dran</a:t>
            </a:r>
            <a:endParaRPr lang="de-DE" altLang="de-DE" sz="2800" dirty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7172" name="Grafik 1" descr="logo_nah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8"/>
            <a:ext cx="1066800" cy="1066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5304"/>
            <a:ext cx="520106" cy="564686"/>
          </a:xfrm>
          <a:prstGeom prst="rect">
            <a:avLst/>
          </a:prstGeom>
          <a:effectLst>
            <a:outerShdw blurRad="38100" sx="112000" sy="112000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 descr="IMG_012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hteck 2"/>
          <p:cNvSpPr>
            <a:spLocks noChangeArrowheads="1"/>
          </p:cNvSpPr>
          <p:nvPr/>
        </p:nvSpPr>
        <p:spPr bwMode="auto">
          <a:xfrm>
            <a:off x="3000375" y="785813"/>
            <a:ext cx="595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dirty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</a:rPr>
              <a:t> – Mut zur Standhaftigkeit ist dran</a:t>
            </a:r>
            <a:endParaRPr lang="de-DE" altLang="de-DE" sz="2800" dirty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8196" name="Grafik 1" descr="logo_nah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85750"/>
            <a:ext cx="1066800" cy="1066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65304"/>
            <a:ext cx="520106" cy="564686"/>
          </a:xfrm>
          <a:prstGeom prst="rect">
            <a:avLst/>
          </a:prstGeom>
          <a:effectLst>
            <a:outerShdw blurRad="38100" sx="112000" sy="112000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Bildschirmpräsentation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Ihr Benutzername</dc:creator>
  <cp:lastModifiedBy>Müller, Dietmar</cp:lastModifiedBy>
  <cp:revision>7</cp:revision>
  <dcterms:created xsi:type="dcterms:W3CDTF">2013-08-03T20:57:51Z</dcterms:created>
  <dcterms:modified xsi:type="dcterms:W3CDTF">2015-05-07T15:48:27Z</dcterms:modified>
</cp:coreProperties>
</file>