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83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>
      <p:cViewPr varScale="1">
        <p:scale>
          <a:sx n="108" d="100"/>
          <a:sy n="108" d="100"/>
        </p:scale>
        <p:origin x="162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26627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28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29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30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31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32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33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34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35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36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37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39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40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41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42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44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45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46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47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48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49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50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51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52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53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54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55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26656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</p:spPr>
        </p:pic>
      </p:grpSp>
      <p:sp>
        <p:nvSpPr>
          <p:cNvPr id="26657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/>
              <a:t>Klicken Sie, um das Titelformat zu bearbeiten</a:t>
            </a:r>
          </a:p>
        </p:txBody>
      </p:sp>
      <p:sp>
        <p:nvSpPr>
          <p:cNvPr id="26658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de-DE"/>
              <a:t>Klicken Sie, um das Format des Untertitelmasters zu bearbeiten</a:t>
            </a:r>
          </a:p>
        </p:txBody>
      </p:sp>
      <p:sp>
        <p:nvSpPr>
          <p:cNvPr id="26659" name="Rectangle 3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26660" name="Rectangle 3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26661" name="Rectangle 3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AA61341-4E19-45BB-B3C9-05D1AD8B428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B497A-4104-4BC5-AF98-A8121157354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3A3E6-7800-48D3-A282-42820B19FC3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D5450-36A7-4A69-8D9D-E53C5A50EF9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5BDDB-2B49-4260-B581-580091E1966C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4E260-E57E-4CE4-8CE6-9FFBF648CF4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9DE75-344B-403A-A0A6-2C8020DC91E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B8880-4757-417D-B66C-A49EA2721F5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D7AA4-5AB5-485A-8904-687A3FBD83A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1E3FE-C656-404F-A100-3C79DC69D17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686CC-EB0D-4BBA-9EE1-D57BD78C094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25603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04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05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06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07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08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09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10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11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12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13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14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15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16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17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18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19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20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21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22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23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24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25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26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27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28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29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5630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25631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5632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25633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25634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B3238471-1EFC-4731-929F-92CD149B50E3}" type="slidenum">
              <a:rPr lang="de-DE"/>
              <a:pPr/>
              <a:t>‹Nr.›</a:t>
            </a:fld>
            <a:endParaRPr 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0.xml"/><Relationship Id="rId18" Type="http://schemas.openxmlformats.org/officeDocument/2006/relationships/slide" Target="slide7.xml"/><Relationship Id="rId26" Type="http://schemas.openxmlformats.org/officeDocument/2006/relationships/slide" Target="slide27.xml"/><Relationship Id="rId3" Type="http://schemas.openxmlformats.org/officeDocument/2006/relationships/slide" Target="slide8.xml"/><Relationship Id="rId21" Type="http://schemas.openxmlformats.org/officeDocument/2006/relationships/slide" Target="slide22.xml"/><Relationship Id="rId7" Type="http://schemas.openxmlformats.org/officeDocument/2006/relationships/slide" Target="slide9.xml"/><Relationship Id="rId12" Type="http://schemas.openxmlformats.org/officeDocument/2006/relationships/slide" Target="slide15.xml"/><Relationship Id="rId17" Type="http://schemas.openxmlformats.org/officeDocument/2006/relationships/slide" Target="slide21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11" Type="http://schemas.openxmlformats.org/officeDocument/2006/relationships/slide" Target="slide10.xml"/><Relationship Id="rId24" Type="http://schemas.openxmlformats.org/officeDocument/2006/relationships/slide" Target="slide25.xml"/><Relationship Id="rId5" Type="http://schemas.openxmlformats.org/officeDocument/2006/relationships/slide" Target="slide18.xml"/><Relationship Id="rId15" Type="http://schemas.openxmlformats.org/officeDocument/2006/relationships/slide" Target="slide11.xml"/><Relationship Id="rId23" Type="http://schemas.openxmlformats.org/officeDocument/2006/relationships/slide" Target="slide24.xml"/><Relationship Id="rId10" Type="http://schemas.openxmlformats.org/officeDocument/2006/relationships/slide" Target="slide5.xml"/><Relationship Id="rId19" Type="http://schemas.openxmlformats.org/officeDocument/2006/relationships/slide" Target="slide12.xml"/><Relationship Id="rId4" Type="http://schemas.openxmlformats.org/officeDocument/2006/relationships/slide" Target="slide13.xml"/><Relationship Id="rId9" Type="http://schemas.openxmlformats.org/officeDocument/2006/relationships/slide" Target="slide19.xml"/><Relationship Id="rId14" Type="http://schemas.openxmlformats.org/officeDocument/2006/relationships/slide" Target="slide6.xml"/><Relationship Id="rId22" Type="http://schemas.openxmlformats.org/officeDocument/2006/relationships/slide" Target="slide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28600" y="1524000"/>
            <a:ext cx="1530350" cy="854075"/>
          </a:xfrm>
          <a:prstGeom prst="rect">
            <a:avLst/>
          </a:prstGeom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rgbClr val="EBF349">
                <a:gamma/>
                <a:shade val="60000"/>
                <a:invGamma/>
              </a:srgbClr>
            </a:prstShdw>
          </a:effectLst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2" action="ppaction://hlinksldjump"/>
              </a:rPr>
              <a:t>20</a:t>
            </a:r>
            <a:endParaRPr lang="de-DE" sz="5000" b="1" dirty="0">
              <a:latin typeface="+mn-lt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979613" y="1524000"/>
            <a:ext cx="1530350" cy="854075"/>
          </a:xfrm>
          <a:prstGeom prst="rect">
            <a:avLst/>
          </a:prstGeom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rgbClr val="EBF349">
                <a:gamma/>
                <a:shade val="60000"/>
                <a:invGamma/>
              </a:srgbClr>
            </a:prstShdw>
          </a:effectLst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3" action="ppaction://hlinksldjump"/>
              </a:rPr>
              <a:t>20</a:t>
            </a:r>
            <a:endParaRPr lang="de-DE" sz="5000" b="1" dirty="0">
              <a:latin typeface="+mn-lt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708400" y="1524000"/>
            <a:ext cx="1530350" cy="854075"/>
          </a:xfrm>
          <a:prstGeom prst="rect">
            <a:avLst/>
          </a:prstGeom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rgbClr val="EBF349">
                <a:gamma/>
                <a:shade val="60000"/>
                <a:invGamma/>
              </a:srgbClr>
            </a:prstShdw>
          </a:effectLst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4" action="ppaction://hlinksldjump"/>
              </a:rPr>
              <a:t>20</a:t>
            </a:r>
            <a:endParaRPr lang="de-DE" sz="5000" b="1" dirty="0">
              <a:latin typeface="+mn-lt"/>
            </a:endParaRPr>
          </a:p>
        </p:txBody>
      </p:sp>
      <p:sp>
        <p:nvSpPr>
          <p:cNvPr id="4101" name="Text Box 5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5435600" y="1524000"/>
            <a:ext cx="1530350" cy="854075"/>
          </a:xfrm>
          <a:prstGeom prst="rect">
            <a:avLst/>
          </a:prstGeom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rgbClr val="EBF349">
                <a:gamma/>
                <a:shade val="60000"/>
                <a:invGamma/>
              </a:srgbClr>
            </a:prstShdw>
          </a:effectLst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5" action="ppaction://hlinksldjump"/>
              </a:rPr>
              <a:t>20</a:t>
            </a:r>
            <a:endParaRPr lang="de-DE" sz="5000" b="1" dirty="0">
              <a:latin typeface="+mn-lt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28600" y="2590800"/>
            <a:ext cx="1530350" cy="854075"/>
          </a:xfrm>
          <a:prstGeom prst="rect">
            <a:avLst/>
          </a:prstGeom>
          <a:gradFill rotWithShape="0">
            <a:gsLst>
              <a:gs pos="0">
                <a:srgbClr val="58951B"/>
              </a:gs>
              <a:gs pos="100000">
                <a:srgbClr val="375D11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rgbClr val="58951B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6" action="ppaction://hlinksldjump"/>
              </a:rPr>
              <a:t>40</a:t>
            </a:r>
            <a:endParaRPr lang="de-DE" sz="5000" b="1" dirty="0">
              <a:latin typeface="+mn-lt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979613" y="2590800"/>
            <a:ext cx="1530350" cy="854075"/>
          </a:xfrm>
          <a:prstGeom prst="rect">
            <a:avLst/>
          </a:prstGeom>
          <a:gradFill rotWithShape="0">
            <a:gsLst>
              <a:gs pos="0">
                <a:srgbClr val="58951B"/>
              </a:gs>
              <a:gs pos="100000">
                <a:srgbClr val="375D11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rgbClr val="58951B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7" action="ppaction://hlinksldjump"/>
              </a:rPr>
              <a:t>40</a:t>
            </a:r>
            <a:endParaRPr lang="de-DE" sz="5000" b="1" dirty="0">
              <a:latin typeface="+mn-lt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708400" y="2590800"/>
            <a:ext cx="1530350" cy="854075"/>
          </a:xfrm>
          <a:prstGeom prst="rect">
            <a:avLst/>
          </a:prstGeom>
          <a:gradFill rotWithShape="0">
            <a:gsLst>
              <a:gs pos="0">
                <a:srgbClr val="58951B"/>
              </a:gs>
              <a:gs pos="100000">
                <a:srgbClr val="375D11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rgbClr val="58951B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8" action="ppaction://hlinksldjump"/>
              </a:rPr>
              <a:t>40</a:t>
            </a:r>
            <a:endParaRPr lang="de-DE" sz="5000" b="1" dirty="0">
              <a:latin typeface="+mn-lt"/>
            </a:endParaRPr>
          </a:p>
        </p:txBody>
      </p:sp>
      <p:sp>
        <p:nvSpPr>
          <p:cNvPr id="4105" name="Text Box 9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5435600" y="2590800"/>
            <a:ext cx="1530350" cy="854075"/>
          </a:xfrm>
          <a:prstGeom prst="rect">
            <a:avLst/>
          </a:prstGeom>
          <a:gradFill rotWithShape="0">
            <a:gsLst>
              <a:gs pos="0">
                <a:srgbClr val="58951B"/>
              </a:gs>
              <a:gs pos="100000">
                <a:srgbClr val="375D11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rgbClr val="58951B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 smtClean="0">
                <a:latin typeface="+mn-lt"/>
                <a:hlinkClick r:id="rId9" action="ppaction://hlinksldjump"/>
              </a:rPr>
              <a:t>40</a:t>
            </a:r>
            <a:endParaRPr lang="de-DE" sz="5000" b="1" dirty="0">
              <a:latin typeface="+mn-lt"/>
            </a:endParaRPr>
          </a:p>
        </p:txBody>
      </p:sp>
      <p:sp>
        <p:nvSpPr>
          <p:cNvPr id="4106" name="Text Box 10">
            <a:hlinkClick r:id="rId10" action="ppaction://hlinksldjump"/>
          </p:cNvPr>
          <p:cNvSpPr txBox="1">
            <a:spLocks noChangeArrowheads="1"/>
          </p:cNvSpPr>
          <p:nvPr/>
        </p:nvSpPr>
        <p:spPr bwMode="auto">
          <a:xfrm>
            <a:off x="228600" y="3657600"/>
            <a:ext cx="1530350" cy="854075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10" action="ppaction://hlinksldjump"/>
              </a:rPr>
              <a:t>60</a:t>
            </a:r>
            <a:endParaRPr lang="de-DE" sz="5000" b="1" dirty="0">
              <a:latin typeface="+mn-lt"/>
            </a:endParaRP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1979613" y="3657600"/>
            <a:ext cx="1530350" cy="854075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>
                <a:latin typeface="+mn-lt"/>
                <a:hlinkClick r:id="rId11" action="ppaction://hlinksldjump"/>
              </a:rPr>
              <a:t>60</a:t>
            </a:r>
            <a:endParaRPr lang="de-DE" sz="5000" b="1">
              <a:latin typeface="+mn-lt"/>
            </a:endParaRP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3708400" y="3657600"/>
            <a:ext cx="1530350" cy="854075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12" action="ppaction://hlinksldjump"/>
              </a:rPr>
              <a:t>60</a:t>
            </a:r>
            <a:endParaRPr lang="de-DE" sz="5000" b="1" dirty="0">
              <a:latin typeface="+mn-lt"/>
            </a:endParaRPr>
          </a:p>
        </p:txBody>
      </p:sp>
      <p:sp>
        <p:nvSpPr>
          <p:cNvPr id="4109" name="Text Box 13">
            <a:hlinkClick r:id="rId13" action="ppaction://hlinksldjump"/>
          </p:cNvPr>
          <p:cNvSpPr txBox="1">
            <a:spLocks noChangeArrowheads="1"/>
          </p:cNvSpPr>
          <p:nvPr/>
        </p:nvSpPr>
        <p:spPr bwMode="auto">
          <a:xfrm>
            <a:off x="5435600" y="3657600"/>
            <a:ext cx="1530350" cy="854075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13" action="ppaction://hlinksldjump"/>
              </a:rPr>
              <a:t>60</a:t>
            </a:r>
            <a:endParaRPr lang="de-DE" sz="5000" b="1" dirty="0">
              <a:latin typeface="+mn-lt"/>
            </a:endParaRPr>
          </a:p>
        </p:txBody>
      </p:sp>
      <p:sp>
        <p:nvSpPr>
          <p:cNvPr id="4110" name="Text Box 14">
            <a:hlinkClick r:id="rId14" action="ppaction://hlinksldjump"/>
          </p:cNvPr>
          <p:cNvSpPr txBox="1">
            <a:spLocks noChangeArrowheads="1"/>
          </p:cNvSpPr>
          <p:nvPr/>
        </p:nvSpPr>
        <p:spPr bwMode="auto">
          <a:xfrm>
            <a:off x="228600" y="4724400"/>
            <a:ext cx="1530350" cy="85407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 smtClean="0">
                <a:latin typeface="+mn-lt"/>
                <a:hlinkClick r:id="rId14" action="ppaction://hlinksldjump"/>
              </a:rPr>
              <a:t>80</a:t>
            </a:r>
            <a:endParaRPr lang="de-DE" sz="5000" b="1" dirty="0">
              <a:latin typeface="+mn-lt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1979613" y="4724400"/>
            <a:ext cx="1530350" cy="85407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>
                <a:latin typeface="+mn-lt"/>
                <a:hlinkClick r:id="rId15" action="ppaction://hlinksldjump"/>
              </a:rPr>
              <a:t>80</a:t>
            </a:r>
            <a:endParaRPr lang="de-DE" sz="5000" b="1">
              <a:latin typeface="+mn-lt"/>
            </a:endParaRP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3708400" y="4724400"/>
            <a:ext cx="1530350" cy="85407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16" action="ppaction://hlinksldjump"/>
              </a:rPr>
              <a:t>80</a:t>
            </a:r>
            <a:endParaRPr lang="de-DE" sz="5000" b="1" dirty="0">
              <a:latin typeface="+mn-lt"/>
            </a:endParaRPr>
          </a:p>
        </p:txBody>
      </p:sp>
      <p:sp>
        <p:nvSpPr>
          <p:cNvPr id="4113" name="Text Box 17">
            <a:hlinkClick r:id="rId17" action="ppaction://hlinksldjump"/>
          </p:cNvPr>
          <p:cNvSpPr txBox="1">
            <a:spLocks noChangeArrowheads="1"/>
          </p:cNvSpPr>
          <p:nvPr/>
        </p:nvSpPr>
        <p:spPr bwMode="auto">
          <a:xfrm>
            <a:off x="5435600" y="4724400"/>
            <a:ext cx="1530350" cy="85407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17" action="ppaction://hlinksldjump"/>
              </a:rPr>
              <a:t>80</a:t>
            </a:r>
            <a:endParaRPr lang="de-DE" sz="5000" b="1" dirty="0">
              <a:latin typeface="+mn-lt"/>
            </a:endParaRP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3708400" y="800100"/>
            <a:ext cx="1530350" cy="53657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pPr algn="ctr">
              <a:spcBef>
                <a:spcPct val="50000"/>
              </a:spcBef>
            </a:pPr>
            <a:r>
              <a:rPr lang="de-DE" sz="2000" b="1" dirty="0" smtClean="0">
                <a:cs typeface="Calibri" pitchFamily="34" charset="0"/>
              </a:rPr>
              <a:t>Aussagen</a:t>
            </a:r>
            <a:endParaRPr lang="de-DE" sz="2000" b="1" dirty="0">
              <a:cs typeface="Calibri" pitchFamily="34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228600" y="800100"/>
            <a:ext cx="1530350" cy="53657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pPr algn="ctr">
              <a:spcBef>
                <a:spcPct val="50000"/>
              </a:spcBef>
            </a:pPr>
            <a:r>
              <a:rPr lang="de-DE" sz="2000" b="1" dirty="0" smtClean="0">
                <a:cs typeface="Calibri" pitchFamily="34" charset="0"/>
              </a:rPr>
              <a:t>Orte</a:t>
            </a:r>
            <a:endParaRPr lang="de-DE" sz="2000" b="1" dirty="0">
              <a:cs typeface="Calibri" pitchFamily="34" charset="0"/>
            </a:endParaRP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1979613" y="800100"/>
            <a:ext cx="1530350" cy="53657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pPr algn="ctr">
              <a:spcBef>
                <a:spcPct val="50000"/>
              </a:spcBef>
            </a:pPr>
            <a:r>
              <a:rPr lang="de-DE" sz="2000" b="1" dirty="0" smtClean="0">
                <a:cs typeface="Calibri" pitchFamily="34" charset="0"/>
              </a:rPr>
              <a:t>Personen</a:t>
            </a:r>
            <a:endParaRPr lang="de-DE" sz="2000" b="1" dirty="0">
              <a:cs typeface="Calibri" pitchFamily="34" charset="0"/>
            </a:endParaRP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5435600" y="800100"/>
            <a:ext cx="1530350" cy="53657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pPr algn="ctr">
              <a:spcBef>
                <a:spcPct val="50000"/>
              </a:spcBef>
            </a:pPr>
            <a:r>
              <a:rPr lang="de-DE" sz="2000" b="1" dirty="0" smtClean="0">
                <a:cs typeface="Calibri" pitchFamily="34" charset="0"/>
              </a:rPr>
              <a:t>Ereignisse</a:t>
            </a:r>
            <a:endParaRPr lang="de-DE" sz="2000" b="1" dirty="0">
              <a:cs typeface="Calibri" pitchFamily="34" charset="0"/>
            </a:endParaRP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228600" y="5791200"/>
            <a:ext cx="1530350" cy="854075"/>
          </a:xfrm>
          <a:prstGeom prst="rect">
            <a:avLst/>
          </a:prstGeom>
          <a:gradFill rotWithShape="0">
            <a:gsLst>
              <a:gs pos="0">
                <a:srgbClr val="660033"/>
              </a:gs>
              <a:gs pos="50000">
                <a:srgbClr val="280A00"/>
              </a:gs>
              <a:gs pos="100000">
                <a:srgbClr val="660033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rgbClr val="660033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18" action="ppaction://hlinksldjump"/>
              </a:rPr>
              <a:t>100</a:t>
            </a:r>
            <a:endParaRPr lang="de-DE" sz="5000" b="1" dirty="0">
              <a:latin typeface="+mn-lt"/>
            </a:endParaRP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1979613" y="5791200"/>
            <a:ext cx="1530350" cy="854075"/>
          </a:xfrm>
          <a:prstGeom prst="rect">
            <a:avLst/>
          </a:prstGeom>
          <a:gradFill rotWithShape="0">
            <a:gsLst>
              <a:gs pos="0">
                <a:srgbClr val="660033"/>
              </a:gs>
              <a:gs pos="50000">
                <a:srgbClr val="280A00"/>
              </a:gs>
              <a:gs pos="100000">
                <a:srgbClr val="660033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rgbClr val="660033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>
                <a:latin typeface="+mn-lt"/>
                <a:hlinkClick r:id="rId19" action="ppaction://hlinksldjump"/>
              </a:rPr>
              <a:t>100</a:t>
            </a:r>
            <a:endParaRPr lang="de-DE" sz="5000" b="1">
              <a:latin typeface="+mn-lt"/>
            </a:endParaRP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3708400" y="5791200"/>
            <a:ext cx="1530350" cy="854075"/>
          </a:xfrm>
          <a:prstGeom prst="rect">
            <a:avLst/>
          </a:prstGeom>
          <a:gradFill rotWithShape="0">
            <a:gsLst>
              <a:gs pos="0">
                <a:srgbClr val="660033"/>
              </a:gs>
              <a:gs pos="50000">
                <a:srgbClr val="280A00"/>
              </a:gs>
              <a:gs pos="100000">
                <a:srgbClr val="660033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rgbClr val="660033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20" action="ppaction://hlinksldjump"/>
              </a:rPr>
              <a:t>100</a:t>
            </a:r>
            <a:endParaRPr lang="de-DE" sz="5000" b="1" dirty="0">
              <a:latin typeface="+mn-lt"/>
            </a:endParaRPr>
          </a:p>
        </p:txBody>
      </p:sp>
      <p:sp>
        <p:nvSpPr>
          <p:cNvPr id="4121" name="Text Box 25">
            <a:hlinkClick r:id="rId21" action="ppaction://hlinksldjump"/>
          </p:cNvPr>
          <p:cNvSpPr txBox="1">
            <a:spLocks noChangeArrowheads="1"/>
          </p:cNvSpPr>
          <p:nvPr/>
        </p:nvSpPr>
        <p:spPr bwMode="auto">
          <a:xfrm>
            <a:off x="5435600" y="5791200"/>
            <a:ext cx="1530350" cy="854075"/>
          </a:xfrm>
          <a:prstGeom prst="rect">
            <a:avLst/>
          </a:prstGeom>
          <a:gradFill rotWithShape="0">
            <a:gsLst>
              <a:gs pos="0">
                <a:srgbClr val="660033"/>
              </a:gs>
              <a:gs pos="50000">
                <a:srgbClr val="280A00"/>
              </a:gs>
              <a:gs pos="100000">
                <a:srgbClr val="660033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rgbClr val="660033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21" action="ppaction://hlinksldjump"/>
              </a:rPr>
              <a:t>100</a:t>
            </a:r>
            <a:endParaRPr lang="de-DE" sz="5000" b="1" dirty="0">
              <a:latin typeface="+mn-lt"/>
            </a:endParaRP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7235825" y="1528763"/>
            <a:ext cx="1530350" cy="854075"/>
          </a:xfrm>
          <a:prstGeom prst="rect">
            <a:avLst/>
          </a:prstGeom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rgbClr val="EBF349">
                <a:gamma/>
                <a:shade val="60000"/>
                <a:invGamma/>
              </a:srgbClr>
            </a:prstShdw>
          </a:effectLst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22" action="ppaction://hlinksldjump"/>
              </a:rPr>
              <a:t>20</a:t>
            </a:r>
            <a:endParaRPr lang="de-DE" sz="5000" b="1" dirty="0">
              <a:latin typeface="+mn-lt"/>
            </a:endParaRP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7235825" y="2595563"/>
            <a:ext cx="1530350" cy="854075"/>
          </a:xfrm>
          <a:prstGeom prst="rect">
            <a:avLst/>
          </a:prstGeom>
          <a:gradFill rotWithShape="0">
            <a:gsLst>
              <a:gs pos="0">
                <a:srgbClr val="58951B"/>
              </a:gs>
              <a:gs pos="100000">
                <a:srgbClr val="375D11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rgbClr val="58951B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23" action="ppaction://hlinksldjump"/>
              </a:rPr>
              <a:t>40</a:t>
            </a:r>
            <a:endParaRPr lang="de-DE" sz="5000" b="1" dirty="0">
              <a:latin typeface="+mn-lt"/>
            </a:endParaRP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7235825" y="3662363"/>
            <a:ext cx="1530350" cy="854075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24" action="ppaction://hlinksldjump"/>
              </a:rPr>
              <a:t>60</a:t>
            </a:r>
            <a:endParaRPr lang="de-DE" sz="5000" b="1" dirty="0">
              <a:latin typeface="+mn-lt"/>
            </a:endParaRP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7235825" y="4729163"/>
            <a:ext cx="1530350" cy="85407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25" action="ppaction://hlinksldjump"/>
              </a:rPr>
              <a:t>80</a:t>
            </a:r>
            <a:endParaRPr lang="de-DE" sz="5000" b="1" dirty="0">
              <a:latin typeface="+mn-lt"/>
            </a:endParaRP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7235825" y="804863"/>
            <a:ext cx="1530350" cy="53657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pPr algn="ctr">
              <a:spcBef>
                <a:spcPct val="50000"/>
              </a:spcBef>
            </a:pPr>
            <a:r>
              <a:rPr lang="de-DE" sz="2000" b="1" dirty="0">
                <a:cs typeface="Calibri" pitchFamily="34" charset="0"/>
              </a:rPr>
              <a:t>Sonstiges</a:t>
            </a: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7235825" y="5795963"/>
            <a:ext cx="1530350" cy="854075"/>
          </a:xfrm>
          <a:prstGeom prst="rect">
            <a:avLst/>
          </a:prstGeom>
          <a:gradFill rotWithShape="0">
            <a:gsLst>
              <a:gs pos="0">
                <a:srgbClr val="660033"/>
              </a:gs>
              <a:gs pos="50000">
                <a:srgbClr val="280A00"/>
              </a:gs>
              <a:gs pos="100000">
                <a:srgbClr val="660033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prstShdw prst="shdw17" dist="17961" dir="2700000">
              <a:srgbClr val="660033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5000" b="1" dirty="0">
                <a:latin typeface="+mn-lt"/>
                <a:hlinkClick r:id="rId26" action="ppaction://hlinksldjump"/>
              </a:rPr>
              <a:t>100</a:t>
            </a:r>
            <a:endParaRPr lang="de-DE" sz="5000" b="1" dirty="0">
              <a:latin typeface="+mn-lt"/>
            </a:endParaRP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179114" y="44624"/>
            <a:ext cx="5761038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500" b="1" dirty="0" smtClean="0">
                <a:latin typeface="+mn-lt"/>
              </a:rPr>
              <a:t>Das Bibel-Quiz</a:t>
            </a:r>
            <a:endParaRPr lang="de-DE" sz="35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Personen 60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43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Personen 80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74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Personen 100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78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Aussagen 20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77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Aussagen 40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88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Aussagen 60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94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Aussagen 80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59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Aussagen 100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22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Ereignisse 20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28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Ereignisse 40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78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67544" y="404664"/>
            <a:ext cx="8064896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500" b="1" i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Hinweise zum Spiel:</a:t>
            </a:r>
          </a:p>
          <a:p>
            <a:endParaRPr lang="de-DE" dirty="0">
              <a:latin typeface="Calibri" panose="020F0502020204030204" pitchFamily="34" charset="0"/>
            </a:endParaRPr>
          </a:p>
          <a:p>
            <a:r>
              <a:rPr lang="de-DE" dirty="0" smtClean="0">
                <a:latin typeface="Calibri" panose="020F0502020204030204" pitchFamily="34" charset="0"/>
              </a:rPr>
              <a:t>Die PowerPoint muss zunächst mit Fragen und Antworten gefüllt werden. Dazu einfach die nachfolgenden Folien ausfüllen, indem „Frage“ und „Antwort“ ersetzt werden mit den gewünschten Texten.</a:t>
            </a:r>
          </a:p>
          <a:p>
            <a:endParaRPr lang="de-DE" dirty="0" smtClean="0">
              <a:latin typeface="Calibri" panose="020F0502020204030204" pitchFamily="34" charset="0"/>
            </a:endParaRPr>
          </a:p>
          <a:p>
            <a:r>
              <a:rPr lang="de-DE" b="1" i="1" dirty="0" smtClean="0">
                <a:latin typeface="Calibri" panose="020F0502020204030204" pitchFamily="34" charset="0"/>
              </a:rPr>
              <a:t>Zur Steuerung: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>
                <a:latin typeface="Calibri" panose="020F0502020204030204" pitchFamily="34" charset="0"/>
              </a:rPr>
              <a:t>Beim Start der PowerPoint wird die Spielwand angezeigt.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>
                <a:latin typeface="Calibri" panose="020F0502020204030204" pitchFamily="34" charset="0"/>
              </a:rPr>
              <a:t>Durch Mausklick auf die Zahlenfelder wird die entsprechende Folie aufgerufen und die Frage erscheint.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>
                <a:latin typeface="Calibri" panose="020F0502020204030204" pitchFamily="34" charset="0"/>
              </a:rPr>
              <a:t>Beim weiteren Klick  erscheint die Antwort.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>
                <a:latin typeface="Calibri" panose="020F0502020204030204" pitchFamily="34" charset="0"/>
              </a:rPr>
              <a:t>Durch drücken der Tasten „1“ und „ENTER“ erscheint wieder die Spielwand und es kann weitergespielt werden.</a:t>
            </a:r>
            <a:endParaRPr lang="de-D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44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Ereignisse 60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36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Ereignisse 80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56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Ereignisse 100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17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Sonstiges 20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52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Sonstiges 40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56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Sonstiges 60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50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Sonstiges 80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18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Sonstiges 100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45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8513"/>
            <a:ext cx="7772400" cy="765175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Orte 20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8513"/>
            <a:ext cx="7772400" cy="765175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Orte </a:t>
            </a:r>
            <a:r>
              <a:rPr lang="de-DE" b="1" dirty="0" smtClean="0">
                <a:latin typeface="+mn-lt"/>
              </a:rPr>
              <a:t>40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17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8513"/>
            <a:ext cx="7772400" cy="765175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Orte </a:t>
            </a:r>
            <a:r>
              <a:rPr lang="de-DE" b="1" dirty="0" smtClean="0">
                <a:latin typeface="+mn-lt"/>
              </a:rPr>
              <a:t>60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48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8513"/>
            <a:ext cx="7772400" cy="765175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Orte </a:t>
            </a:r>
            <a:r>
              <a:rPr lang="de-DE" b="1" dirty="0" smtClean="0">
                <a:latin typeface="+mn-lt"/>
              </a:rPr>
              <a:t>80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26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8513"/>
            <a:ext cx="7772400" cy="765175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Orte </a:t>
            </a:r>
            <a:r>
              <a:rPr lang="de-DE" b="1" dirty="0" smtClean="0">
                <a:latin typeface="+mn-lt"/>
              </a:rPr>
              <a:t>100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64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8513"/>
            <a:ext cx="7772400" cy="765175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Personen 20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37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 bwMode="auto">
          <a:xfrm>
            <a:off x="-108520" y="692696"/>
            <a:ext cx="9577064" cy="9361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Personen 40</a:t>
            </a:r>
            <a:endParaRPr lang="de-DE" b="1" dirty="0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5400" b="1" dirty="0" smtClean="0">
                <a:latin typeface="+mn-lt"/>
                <a:cs typeface="Calibri" pitchFamily="34" charset="0"/>
              </a:rPr>
              <a:t>Frage</a:t>
            </a:r>
            <a:endParaRPr lang="de-DE" sz="5400" b="1" dirty="0">
              <a:latin typeface="+mn-lt"/>
              <a:cs typeface="Calibri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5157192"/>
            <a:ext cx="8229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de-DE" sz="3000" b="1" dirty="0" smtClean="0">
                <a:solidFill>
                  <a:schemeClr val="tx2"/>
                </a:solidFill>
                <a:latin typeface="+mn-lt"/>
                <a:cs typeface="Calibri" pitchFamily="34" charset="0"/>
              </a:rPr>
              <a:t>Antwort</a:t>
            </a:r>
            <a:endParaRPr lang="de-DE" sz="3000" b="1" dirty="0">
              <a:solidFill>
                <a:schemeClr val="tx2"/>
              </a:solidFill>
              <a:latin typeface="+mn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57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Netzwerk">
  <a:themeElements>
    <a:clrScheme name="Netzwerk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Netzwerk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etzwerk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zwerk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zwerk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224</Words>
  <Application>Microsoft Office PowerPoint</Application>
  <PresentationFormat>Bildschirmpräsentation (4:3)</PresentationFormat>
  <Paragraphs>115</Paragraphs>
  <Slides>27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3" baseType="lpstr">
      <vt:lpstr>Arial</vt:lpstr>
      <vt:lpstr>Arial Black</vt:lpstr>
      <vt:lpstr>Calibri</vt:lpstr>
      <vt:lpstr>Times New Roman</vt:lpstr>
      <vt:lpstr>Wingdings</vt:lpstr>
      <vt:lpstr>Netzwerk</vt:lpstr>
      <vt:lpstr>PowerPoint-Präsentation</vt:lpstr>
      <vt:lpstr>PowerPoint-Präsentation</vt:lpstr>
      <vt:lpstr>Orte 20</vt:lpstr>
      <vt:lpstr>Orte 40</vt:lpstr>
      <vt:lpstr>Orte 60</vt:lpstr>
      <vt:lpstr>Orte 80</vt:lpstr>
      <vt:lpstr>Orte 100</vt:lpstr>
      <vt:lpstr>Personen 20</vt:lpstr>
      <vt:lpstr>Personen 40</vt:lpstr>
      <vt:lpstr>Personen 60</vt:lpstr>
      <vt:lpstr>Personen 80</vt:lpstr>
      <vt:lpstr>Personen 100</vt:lpstr>
      <vt:lpstr>Aussagen 20</vt:lpstr>
      <vt:lpstr>Aussagen 40</vt:lpstr>
      <vt:lpstr>Aussagen 60</vt:lpstr>
      <vt:lpstr>Aussagen 80</vt:lpstr>
      <vt:lpstr>Aussagen 100</vt:lpstr>
      <vt:lpstr>Ereignisse 20</vt:lpstr>
      <vt:lpstr>Ereignisse 40</vt:lpstr>
      <vt:lpstr>Ereignisse 60</vt:lpstr>
      <vt:lpstr>Ereignisse 80</vt:lpstr>
      <vt:lpstr>Ereignisse 100</vt:lpstr>
      <vt:lpstr>Sonstiges 20</vt:lpstr>
      <vt:lpstr>Sonstiges 40</vt:lpstr>
      <vt:lpstr>Sonstiges 60</vt:lpstr>
      <vt:lpstr>Sonstiges 80</vt:lpstr>
      <vt:lpstr>Sonstiges 100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Matthias Kaden</dc:creator>
  <cp:lastModifiedBy>MATTHIAS</cp:lastModifiedBy>
  <cp:revision>55</cp:revision>
  <dcterms:created xsi:type="dcterms:W3CDTF">2003-11-21T17:13:59Z</dcterms:created>
  <dcterms:modified xsi:type="dcterms:W3CDTF">2014-11-18T15:35:04Z</dcterms:modified>
</cp:coreProperties>
</file>