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6656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26657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26658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26659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26660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26661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A61341-4E19-45BB-B3C9-05D1AD8B428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B497A-4104-4BC5-AF98-A812115735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3A3E6-7800-48D3-A282-42820B19FC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D5450-36A7-4A69-8D9D-E53C5A50EF9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5BDDB-2B49-4260-B581-580091E1966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4E260-E57E-4CE4-8CE6-9FFBF648CF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DE75-344B-403A-A0A6-2C8020DC91E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B8880-4757-417D-B66C-A49EA2721F5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D7AA4-5AB5-485A-8904-687A3FBD83A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1E3FE-C656-404F-A100-3C79DC69D17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686CC-EB0D-4BBA-9EE1-D57BD78C094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0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5630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5631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563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2563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2563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3238471-1EFC-4731-929F-92CD149B50E3}" type="slidenum">
              <a:rPr lang="de-DE"/>
              <a:pPr/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7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24" Type="http://schemas.openxmlformats.org/officeDocument/2006/relationships/slide" Target="slide25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23" Type="http://schemas.openxmlformats.org/officeDocument/2006/relationships/slide" Target="slide24.xml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Relationship Id="rId22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1530350" cy="854075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EBF349">
                <a:gamma/>
                <a:shade val="60000"/>
                <a:invGamma/>
              </a:srgbClr>
            </a:prst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" action="ppaction://hlinksldjump"/>
              </a:rPr>
              <a:t>20</a:t>
            </a:r>
            <a:endParaRPr lang="de-DE" sz="5000" b="1" dirty="0">
              <a:latin typeface="+mn-lt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79613" y="1524000"/>
            <a:ext cx="1530350" cy="854075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EBF349">
                <a:gamma/>
                <a:shade val="60000"/>
                <a:invGamma/>
              </a:srgbClr>
            </a:prst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3" action="ppaction://hlinksldjump"/>
              </a:rPr>
              <a:t>20</a:t>
            </a:r>
            <a:endParaRPr lang="de-DE" sz="5000" b="1" dirty="0">
              <a:latin typeface="+mn-lt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08400" y="1524000"/>
            <a:ext cx="1530350" cy="854075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EBF349">
                <a:gamma/>
                <a:shade val="60000"/>
                <a:invGamma/>
              </a:srgbClr>
            </a:prst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4" action="ppaction://hlinksldjump"/>
              </a:rPr>
              <a:t>20</a:t>
            </a:r>
            <a:endParaRPr lang="de-DE" sz="5000" b="1" dirty="0">
              <a:latin typeface="+mn-lt"/>
            </a:endParaRPr>
          </a:p>
        </p:txBody>
      </p:sp>
      <p:sp>
        <p:nvSpPr>
          <p:cNvPr id="4101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1524000"/>
            <a:ext cx="1530350" cy="854075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EBF349">
                <a:gamma/>
                <a:shade val="60000"/>
                <a:invGamma/>
              </a:srgbClr>
            </a:prst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5" action="ppaction://hlinksldjump"/>
              </a:rPr>
              <a:t>20</a:t>
            </a:r>
            <a:endParaRPr lang="de-DE" sz="5000" b="1" dirty="0">
              <a:latin typeface="+mn-lt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2590800"/>
            <a:ext cx="1530350" cy="854075"/>
          </a:xfrm>
          <a:prstGeom prst="rect">
            <a:avLst/>
          </a:prstGeom>
          <a:gradFill rotWithShape="0">
            <a:gsLst>
              <a:gs pos="0">
                <a:srgbClr val="58951B"/>
              </a:gs>
              <a:gs pos="100000">
                <a:srgbClr val="375D11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58951B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6" action="ppaction://hlinksldjump"/>
              </a:rPr>
              <a:t>40</a:t>
            </a:r>
            <a:endParaRPr lang="de-DE" sz="5000" b="1" dirty="0">
              <a:latin typeface="+mn-lt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79613" y="2590800"/>
            <a:ext cx="1530350" cy="854075"/>
          </a:xfrm>
          <a:prstGeom prst="rect">
            <a:avLst/>
          </a:prstGeom>
          <a:gradFill rotWithShape="0">
            <a:gsLst>
              <a:gs pos="0">
                <a:srgbClr val="58951B"/>
              </a:gs>
              <a:gs pos="100000">
                <a:srgbClr val="375D11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58951B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7" action="ppaction://hlinksldjump"/>
              </a:rPr>
              <a:t>40</a:t>
            </a:r>
            <a:endParaRPr lang="de-DE" sz="5000" b="1" dirty="0">
              <a:latin typeface="+mn-lt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708400" y="2590800"/>
            <a:ext cx="1530350" cy="854075"/>
          </a:xfrm>
          <a:prstGeom prst="rect">
            <a:avLst/>
          </a:prstGeom>
          <a:gradFill rotWithShape="0">
            <a:gsLst>
              <a:gs pos="0">
                <a:srgbClr val="58951B"/>
              </a:gs>
              <a:gs pos="100000">
                <a:srgbClr val="375D11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58951B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8" action="ppaction://hlinksldjump"/>
              </a:rPr>
              <a:t>40</a:t>
            </a:r>
            <a:endParaRPr lang="de-DE" sz="5000" b="1" dirty="0">
              <a:latin typeface="+mn-lt"/>
            </a:endParaRPr>
          </a:p>
        </p:txBody>
      </p:sp>
      <p:sp>
        <p:nvSpPr>
          <p:cNvPr id="4105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2590800"/>
            <a:ext cx="1530350" cy="854075"/>
          </a:xfrm>
          <a:prstGeom prst="rect">
            <a:avLst/>
          </a:prstGeom>
          <a:gradFill rotWithShape="0">
            <a:gsLst>
              <a:gs pos="0">
                <a:srgbClr val="58951B"/>
              </a:gs>
              <a:gs pos="100000">
                <a:srgbClr val="375D11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58951B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 smtClean="0">
                <a:latin typeface="+mn-lt"/>
                <a:hlinkClick r:id="rId9" action="ppaction://hlinksldjump"/>
              </a:rPr>
              <a:t>40</a:t>
            </a:r>
            <a:endParaRPr lang="de-DE" sz="5000" b="1" dirty="0">
              <a:latin typeface="+mn-lt"/>
            </a:endParaRPr>
          </a:p>
        </p:txBody>
      </p:sp>
      <p:sp>
        <p:nvSpPr>
          <p:cNvPr id="4106" name="Text Box 10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657600"/>
            <a:ext cx="1530350" cy="854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10" action="ppaction://hlinksldjump"/>
              </a:rPr>
              <a:t>60</a:t>
            </a:r>
            <a:endParaRPr lang="de-DE" sz="5000" b="1" dirty="0">
              <a:latin typeface="+mn-lt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979613" y="3657600"/>
            <a:ext cx="1530350" cy="854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>
                <a:latin typeface="+mn-lt"/>
                <a:hlinkClick r:id="rId11" action="ppaction://hlinksldjump"/>
              </a:rPr>
              <a:t>60</a:t>
            </a:r>
            <a:endParaRPr lang="de-DE" sz="5000" b="1">
              <a:latin typeface="+mn-lt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708400" y="3657600"/>
            <a:ext cx="1530350" cy="854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12" action="ppaction://hlinksldjump"/>
              </a:rPr>
              <a:t>60</a:t>
            </a:r>
            <a:endParaRPr lang="de-DE" sz="5000" b="1" dirty="0">
              <a:latin typeface="+mn-lt"/>
            </a:endParaRPr>
          </a:p>
        </p:txBody>
      </p:sp>
      <p:sp>
        <p:nvSpPr>
          <p:cNvPr id="4109" name="Text Box 13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3657600"/>
            <a:ext cx="1530350" cy="854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13" action="ppaction://hlinksldjump"/>
              </a:rPr>
              <a:t>60</a:t>
            </a:r>
            <a:endParaRPr lang="de-DE" sz="5000" b="1" dirty="0">
              <a:latin typeface="+mn-lt"/>
            </a:endParaRPr>
          </a:p>
        </p:txBody>
      </p:sp>
      <p:sp>
        <p:nvSpPr>
          <p:cNvPr id="4110" name="Text Box 14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1530350" cy="8540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 smtClean="0">
                <a:latin typeface="+mn-lt"/>
                <a:hlinkClick r:id="rId14" action="ppaction://hlinksldjump"/>
              </a:rPr>
              <a:t>80</a:t>
            </a:r>
            <a:endParaRPr lang="de-DE" sz="5000" b="1" dirty="0">
              <a:latin typeface="+mn-lt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979613" y="4724400"/>
            <a:ext cx="1530350" cy="8540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>
                <a:latin typeface="+mn-lt"/>
                <a:hlinkClick r:id="rId15" action="ppaction://hlinksldjump"/>
              </a:rPr>
              <a:t>80</a:t>
            </a:r>
            <a:endParaRPr lang="de-DE" sz="5000" b="1">
              <a:latin typeface="+mn-lt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708400" y="4724400"/>
            <a:ext cx="1530350" cy="8540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16" action="ppaction://hlinksldjump"/>
              </a:rPr>
              <a:t>80</a:t>
            </a:r>
            <a:endParaRPr lang="de-DE" sz="5000" b="1" dirty="0">
              <a:latin typeface="+mn-lt"/>
            </a:endParaRPr>
          </a:p>
        </p:txBody>
      </p:sp>
      <p:sp>
        <p:nvSpPr>
          <p:cNvPr id="4113" name="Text Box 17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4724400"/>
            <a:ext cx="1530350" cy="8540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17" action="ppaction://hlinksldjump"/>
              </a:rPr>
              <a:t>80</a:t>
            </a:r>
            <a:endParaRPr lang="de-DE" sz="5000" b="1" dirty="0">
              <a:latin typeface="+mn-lt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708400" y="800100"/>
            <a:ext cx="1530350" cy="5365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 smtClean="0">
                <a:cs typeface="Calibri" pitchFamily="34" charset="0"/>
              </a:rPr>
              <a:t>Aussagen</a:t>
            </a:r>
            <a:endParaRPr lang="de-DE" sz="2000" b="1" dirty="0">
              <a:cs typeface="Calibri" pitchFamily="34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8600" y="800100"/>
            <a:ext cx="1530350" cy="5365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 smtClean="0">
                <a:cs typeface="Calibri" pitchFamily="34" charset="0"/>
              </a:rPr>
              <a:t>Orte</a:t>
            </a:r>
            <a:endParaRPr lang="de-DE" sz="2000" b="1" dirty="0">
              <a:cs typeface="Calibri" pitchFamily="34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979613" y="800100"/>
            <a:ext cx="1530350" cy="5365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 smtClean="0">
                <a:cs typeface="Calibri" pitchFamily="34" charset="0"/>
              </a:rPr>
              <a:t>Personen</a:t>
            </a:r>
            <a:endParaRPr lang="de-DE" sz="2000" b="1" dirty="0">
              <a:cs typeface="Calibri" pitchFamily="34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435600" y="800100"/>
            <a:ext cx="1530350" cy="5365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 smtClean="0">
                <a:cs typeface="Calibri" pitchFamily="34" charset="0"/>
              </a:rPr>
              <a:t>Ereignisse</a:t>
            </a:r>
            <a:endParaRPr lang="de-DE" sz="2000" b="1" dirty="0">
              <a:cs typeface="Calibri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8600" y="5791200"/>
            <a:ext cx="1530350" cy="854075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50000">
                <a:srgbClr val="280A00"/>
              </a:gs>
              <a:gs pos="100000">
                <a:srgbClr val="660033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660033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18" action="ppaction://hlinksldjump"/>
              </a:rPr>
              <a:t>100</a:t>
            </a:r>
            <a:endParaRPr lang="de-DE" sz="5000" b="1" dirty="0">
              <a:latin typeface="+mn-lt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79613" y="5791200"/>
            <a:ext cx="1530350" cy="854075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50000">
                <a:srgbClr val="280A00"/>
              </a:gs>
              <a:gs pos="100000">
                <a:srgbClr val="660033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660033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>
                <a:latin typeface="+mn-lt"/>
                <a:hlinkClick r:id="rId19" action="ppaction://hlinksldjump"/>
              </a:rPr>
              <a:t>100</a:t>
            </a:r>
            <a:endParaRPr lang="de-DE" sz="5000" b="1">
              <a:latin typeface="+mn-lt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708400" y="5791200"/>
            <a:ext cx="1530350" cy="854075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50000">
                <a:srgbClr val="280A00"/>
              </a:gs>
              <a:gs pos="100000">
                <a:srgbClr val="660033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660033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0" action="ppaction://hlinksldjump"/>
              </a:rPr>
              <a:t>100</a:t>
            </a:r>
            <a:endParaRPr lang="de-DE" sz="5000" b="1" dirty="0">
              <a:latin typeface="+mn-lt"/>
            </a:endParaRPr>
          </a:p>
        </p:txBody>
      </p:sp>
      <p:sp>
        <p:nvSpPr>
          <p:cNvPr id="4121" name="Text Box 25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5791200"/>
            <a:ext cx="1530350" cy="854075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50000">
                <a:srgbClr val="280A00"/>
              </a:gs>
              <a:gs pos="100000">
                <a:srgbClr val="660033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660033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1" action="ppaction://hlinksldjump"/>
              </a:rPr>
              <a:t>100</a:t>
            </a:r>
            <a:endParaRPr lang="de-DE" sz="5000" b="1" dirty="0">
              <a:latin typeface="+mn-lt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235825" y="1528763"/>
            <a:ext cx="1530350" cy="854075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EBF349">
                <a:gamma/>
                <a:shade val="60000"/>
                <a:invGamma/>
              </a:srgbClr>
            </a:prst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2" action="ppaction://hlinksldjump"/>
              </a:rPr>
              <a:t>20</a:t>
            </a:r>
            <a:endParaRPr lang="de-DE" sz="5000" b="1" dirty="0">
              <a:latin typeface="+mn-lt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235825" y="2595563"/>
            <a:ext cx="1530350" cy="854075"/>
          </a:xfrm>
          <a:prstGeom prst="rect">
            <a:avLst/>
          </a:prstGeom>
          <a:gradFill rotWithShape="0">
            <a:gsLst>
              <a:gs pos="0">
                <a:srgbClr val="58951B"/>
              </a:gs>
              <a:gs pos="100000">
                <a:srgbClr val="375D11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58951B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3" action="ppaction://hlinksldjump"/>
              </a:rPr>
              <a:t>40</a:t>
            </a:r>
            <a:endParaRPr lang="de-DE" sz="5000" b="1" dirty="0">
              <a:latin typeface="+mn-lt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235825" y="3662363"/>
            <a:ext cx="1530350" cy="854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4" action="ppaction://hlinksldjump"/>
              </a:rPr>
              <a:t>60</a:t>
            </a:r>
            <a:endParaRPr lang="de-DE" sz="5000" b="1" dirty="0">
              <a:latin typeface="+mn-lt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7235825" y="4729163"/>
            <a:ext cx="1530350" cy="8540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5" action="ppaction://hlinksldjump"/>
              </a:rPr>
              <a:t>80</a:t>
            </a:r>
            <a:endParaRPr lang="de-DE" sz="5000" b="1" dirty="0">
              <a:latin typeface="+mn-lt"/>
            </a:endParaRP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7235825" y="804863"/>
            <a:ext cx="1530350" cy="5365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>
                <a:cs typeface="Calibri" pitchFamily="34" charset="0"/>
              </a:rPr>
              <a:t>Sonstiges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235825" y="5795963"/>
            <a:ext cx="1530350" cy="854075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50000">
                <a:srgbClr val="280A00"/>
              </a:gs>
              <a:gs pos="100000">
                <a:srgbClr val="660033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rgbClr val="660033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5000" b="1" dirty="0">
                <a:latin typeface="+mn-lt"/>
                <a:hlinkClick r:id="rId26" action="ppaction://hlinksldjump"/>
              </a:rPr>
              <a:t>100</a:t>
            </a:r>
            <a:endParaRPr lang="de-DE" sz="5000" b="1" dirty="0">
              <a:latin typeface="+mn-lt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79114" y="44624"/>
            <a:ext cx="576103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500" b="1" dirty="0" smtClean="0">
                <a:latin typeface="+mn-lt"/>
              </a:rPr>
              <a:t>Das Bibel-Quiz</a:t>
            </a:r>
            <a:endParaRPr lang="de-DE" sz="35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Personen 60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Personen 80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4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Personen 100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8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Aussagen 20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7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Aussagen 40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8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Aussagen 60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Aussagen 80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9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Aussagen 100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2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Ereignisse 20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8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Ereignisse 40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8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404664"/>
            <a:ext cx="8064896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Hinweise zum Spiel:</a:t>
            </a:r>
          </a:p>
          <a:p>
            <a:endParaRPr lang="de-DE" dirty="0">
              <a:latin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</a:rPr>
              <a:t>Die PowerPoint muss zunächst mit Fragen und Antworten gefüllt werden. Dazu einfach die nachfolgenden Folien ausfüllen, indem „Frage“ und „Antwort“ ersetzt werden mit den gewünschten Texten.</a:t>
            </a:r>
          </a:p>
          <a:p>
            <a:endParaRPr lang="de-DE" dirty="0" smtClean="0">
              <a:latin typeface="Calibri" panose="020F0502020204030204" pitchFamily="34" charset="0"/>
            </a:endParaRPr>
          </a:p>
          <a:p>
            <a:r>
              <a:rPr lang="de-DE" b="1" i="1" dirty="0" smtClean="0">
                <a:latin typeface="Calibri" panose="020F0502020204030204" pitchFamily="34" charset="0"/>
              </a:rPr>
              <a:t>Zur Steuerung: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</a:rPr>
              <a:t>Beim Start der PowerPoint wird die Spielwand angezeigt.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</a:rPr>
              <a:t>Durch Mausklick auf die Zahlenfelder wird die entsprechende Folie aufgerufen und die Frage erscheint.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</a:rPr>
              <a:t>Beim weiteren Klick  erscheint die Antwort.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</a:rPr>
              <a:t>Durch drücken der Tasten „1“ und „ENTER“ erscheint wieder die Spielwand und es kann weitergespielt werden.</a:t>
            </a:r>
            <a:endParaRPr lang="de-D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Ereignisse 60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6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Ereignisse 80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6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Ereignisse 100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7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Sonstiges 20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Sonstiges 40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Sonstiges 60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0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Sonstiges 80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Sonstiges 100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Orte 20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Orte </a:t>
            </a:r>
            <a:r>
              <a:rPr lang="de-DE" b="1" dirty="0" smtClean="0">
                <a:latin typeface="+mn-lt"/>
              </a:rPr>
              <a:t>40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Orte </a:t>
            </a:r>
            <a:r>
              <a:rPr lang="de-DE" b="1" dirty="0" smtClean="0">
                <a:latin typeface="+mn-lt"/>
              </a:rPr>
              <a:t>60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Orte </a:t>
            </a:r>
            <a:r>
              <a:rPr lang="de-DE" b="1" dirty="0" smtClean="0">
                <a:latin typeface="+mn-lt"/>
              </a:rPr>
              <a:t>80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6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Orte </a:t>
            </a:r>
            <a:r>
              <a:rPr lang="de-DE" b="1" dirty="0" smtClean="0">
                <a:latin typeface="+mn-lt"/>
              </a:rPr>
              <a:t>100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8513"/>
            <a:ext cx="7772400" cy="765175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Personen 20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-108520" y="692696"/>
            <a:ext cx="9577064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Personen 40</a:t>
            </a:r>
            <a:endParaRPr lang="de-DE" b="1" dirty="0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2296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5400" b="1" dirty="0" smtClean="0">
                <a:latin typeface="+mn-lt"/>
                <a:cs typeface="Calibri" pitchFamily="34" charset="0"/>
              </a:rPr>
              <a:t>Frage</a:t>
            </a:r>
            <a:endParaRPr lang="de-DE" sz="5400" b="1" dirty="0">
              <a:latin typeface="+mn-lt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5157192"/>
            <a:ext cx="82296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de-DE" sz="3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Antwort</a:t>
            </a:r>
            <a:endParaRPr lang="de-DE" sz="3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7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Netzwerk">
  <a:themeElements>
    <a:clrScheme name="Netzwerk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zwer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zwerk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224</Words>
  <Application>Microsoft Office PowerPoint</Application>
  <PresentationFormat>Bildschirmpräsentation (4:3)</PresentationFormat>
  <Paragraphs>115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Wingdings</vt:lpstr>
      <vt:lpstr>Netzwerk</vt:lpstr>
      <vt:lpstr>PowerPoint-Präsentation</vt:lpstr>
      <vt:lpstr>PowerPoint-Präsentation</vt:lpstr>
      <vt:lpstr>Orte 20</vt:lpstr>
      <vt:lpstr>Orte 40</vt:lpstr>
      <vt:lpstr>Orte 60</vt:lpstr>
      <vt:lpstr>Orte 80</vt:lpstr>
      <vt:lpstr>Orte 100</vt:lpstr>
      <vt:lpstr>Personen 20</vt:lpstr>
      <vt:lpstr>Personen 40</vt:lpstr>
      <vt:lpstr>Personen 60</vt:lpstr>
      <vt:lpstr>Personen 80</vt:lpstr>
      <vt:lpstr>Personen 100</vt:lpstr>
      <vt:lpstr>Aussagen 20</vt:lpstr>
      <vt:lpstr>Aussagen 40</vt:lpstr>
      <vt:lpstr>Aussagen 60</vt:lpstr>
      <vt:lpstr>Aussagen 80</vt:lpstr>
      <vt:lpstr>Aussagen 100</vt:lpstr>
      <vt:lpstr>Ereignisse 20</vt:lpstr>
      <vt:lpstr>Ereignisse 40</vt:lpstr>
      <vt:lpstr>Ereignisse 60</vt:lpstr>
      <vt:lpstr>Ereignisse 80</vt:lpstr>
      <vt:lpstr>Ereignisse 100</vt:lpstr>
      <vt:lpstr>Sonstiges 20</vt:lpstr>
      <vt:lpstr>Sonstiges 40</vt:lpstr>
      <vt:lpstr>Sonstiges 60</vt:lpstr>
      <vt:lpstr>Sonstiges 80</vt:lpstr>
      <vt:lpstr>Sonstiges 100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Kaden</dc:creator>
  <cp:lastModifiedBy>MATTHIAS</cp:lastModifiedBy>
  <cp:revision>55</cp:revision>
  <dcterms:created xsi:type="dcterms:W3CDTF">2003-11-21T17:13:59Z</dcterms:created>
  <dcterms:modified xsi:type="dcterms:W3CDTF">2014-11-18T15:35:04Z</dcterms:modified>
</cp:coreProperties>
</file>